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Ivy Journal 1" charset="1" panose="020B0404020101010102"/>
      <p:regular r:id="rId18"/>
    </p:embeddedFont>
    <p:embeddedFont>
      <p:font typeface="Ivy Journal 2" charset="1" panose="020B0404020101010102"/>
      <p:regular r:id="rId19"/>
    </p:embeddedFont>
    <p:embeddedFont>
      <p:font typeface="Ivy Journal 2 Light Italics" charset="1" panose="020B0404020101010102"/>
      <p:regular r:id="rId20"/>
    </p:embeddedFont>
    <p:embeddedFont>
      <p:font typeface="Ivy Journal 3" charset="1" panose="020B0404020101010102"/>
      <p:regular r:id="rId21"/>
    </p:embeddedFont>
    <p:embeddedFont>
      <p:font typeface="Ivy Journal 2 Italics" charset="1" panose="020B0404020101010102"/>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VAGN1eJVkUk.mp4" Type="http://schemas.openxmlformats.org/officeDocument/2006/relationships/video"/><Relationship Id="rId4" Target="../media/VAGN1eJVkUk.mp4" Type="http://schemas.microsoft.com/office/2007/relationships/media"/></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43555"/>
        </a:solidFill>
      </p:bgPr>
    </p:bg>
    <p:spTree>
      <p:nvGrpSpPr>
        <p:cNvPr id="1" name=""/>
        <p:cNvGrpSpPr/>
        <p:nvPr/>
      </p:nvGrpSpPr>
      <p:grpSpPr>
        <a:xfrm>
          <a:off x="0" y="0"/>
          <a:ext cx="0" cy="0"/>
          <a:chOff x="0" y="0"/>
          <a:chExt cx="0" cy="0"/>
        </a:xfrm>
      </p:grpSpPr>
      <p:sp>
        <p:nvSpPr>
          <p:cNvPr name="TextBox 2" id="2"/>
          <p:cNvSpPr txBox="true"/>
          <p:nvPr/>
        </p:nvSpPr>
        <p:spPr>
          <a:xfrm rot="0">
            <a:off x="529831" y="3815639"/>
            <a:ext cx="9804228" cy="2722397"/>
          </a:xfrm>
          <a:prstGeom prst="rect">
            <a:avLst/>
          </a:prstGeom>
        </p:spPr>
        <p:txBody>
          <a:bodyPr anchor="t" rtlCol="false" tIns="0" lIns="0" bIns="0" rIns="0">
            <a:spAutoFit/>
          </a:bodyPr>
          <a:lstStyle/>
          <a:p>
            <a:pPr algn="l">
              <a:lnSpc>
                <a:spcPts val="10573"/>
              </a:lnSpc>
            </a:pPr>
            <a:r>
              <a:rPr lang="en-US" sz="9612" spc="249">
                <a:solidFill>
                  <a:srgbClr val="FFFFFF"/>
                </a:solidFill>
                <a:latin typeface="Ivy Journal 1"/>
                <a:ea typeface="Ivy Journal 1"/>
                <a:cs typeface="Ivy Journal 1"/>
                <a:sym typeface="Ivy Journal 1"/>
              </a:rPr>
              <a:t>Put your title here </a:t>
            </a:r>
          </a:p>
        </p:txBody>
      </p:sp>
      <p:grpSp>
        <p:nvGrpSpPr>
          <p:cNvPr name="Group 3" id="3"/>
          <p:cNvGrpSpPr>
            <a:grpSpLocks noChangeAspect="true"/>
          </p:cNvGrpSpPr>
          <p:nvPr/>
        </p:nvGrpSpPr>
        <p:grpSpPr>
          <a:xfrm rot="2700000">
            <a:off x="10656654" y="1742325"/>
            <a:ext cx="6802351" cy="6802351"/>
            <a:chOff x="0" y="0"/>
            <a:chExt cx="13884457" cy="13884457"/>
          </a:xfrm>
        </p:grpSpPr>
        <p:sp>
          <p:nvSpPr>
            <p:cNvPr name="Freeform 4" id="4"/>
            <p:cNvSpPr/>
            <p:nvPr/>
          </p:nvSpPr>
          <p:spPr>
            <a:xfrm flipH="false" flipV="false" rot="0">
              <a:off x="0" y="0"/>
              <a:ext cx="13884458" cy="13884456"/>
            </a:xfrm>
            <a:custGeom>
              <a:avLst/>
              <a:gdLst/>
              <a:ahLst/>
              <a:cxnLst/>
              <a:rect r="r" b="b" t="t" l="l"/>
              <a:pathLst>
                <a:path h="13884456" w="13884458">
                  <a:moveTo>
                    <a:pt x="4458353" y="12865749"/>
                  </a:moveTo>
                  <a:cubicBezTo>
                    <a:pt x="5096990" y="13495589"/>
                    <a:pt x="5974246" y="13884456"/>
                    <a:pt x="6942229" y="13884456"/>
                  </a:cubicBezTo>
                  <a:cubicBezTo>
                    <a:pt x="7910212" y="13884456"/>
                    <a:pt x="8787468" y="13495589"/>
                    <a:pt x="9426104" y="12865749"/>
                  </a:cubicBezTo>
                  <a:cubicBezTo>
                    <a:pt x="10047608" y="12252805"/>
                    <a:pt x="10443497" y="11411277"/>
                    <a:pt x="10477508" y="10477508"/>
                  </a:cubicBezTo>
                  <a:cubicBezTo>
                    <a:pt x="11411276" y="10443497"/>
                    <a:pt x="12252806" y="10047609"/>
                    <a:pt x="12865750" y="9426103"/>
                  </a:cubicBezTo>
                  <a:cubicBezTo>
                    <a:pt x="13495590" y="8787466"/>
                    <a:pt x="13884458" y="7910209"/>
                    <a:pt x="13884458" y="6942229"/>
                  </a:cubicBezTo>
                  <a:cubicBezTo>
                    <a:pt x="13884458" y="5974249"/>
                    <a:pt x="13495590" y="5096991"/>
                    <a:pt x="12865750" y="4458354"/>
                  </a:cubicBezTo>
                  <a:cubicBezTo>
                    <a:pt x="12252806" y="3836848"/>
                    <a:pt x="11411279" y="3440960"/>
                    <a:pt x="10477509" y="3406949"/>
                  </a:cubicBezTo>
                  <a:cubicBezTo>
                    <a:pt x="10443499" y="2473180"/>
                    <a:pt x="10047611" y="1631653"/>
                    <a:pt x="9426105" y="1018709"/>
                  </a:cubicBezTo>
                  <a:cubicBezTo>
                    <a:pt x="8787467" y="388868"/>
                    <a:pt x="7910210" y="0"/>
                    <a:pt x="6942227" y="0"/>
                  </a:cubicBezTo>
                  <a:cubicBezTo>
                    <a:pt x="5974245" y="0"/>
                    <a:pt x="5096990" y="388868"/>
                    <a:pt x="4458353" y="1018708"/>
                  </a:cubicBezTo>
                  <a:cubicBezTo>
                    <a:pt x="3836848" y="1631652"/>
                    <a:pt x="3440959" y="2473179"/>
                    <a:pt x="3406947" y="3406948"/>
                  </a:cubicBezTo>
                  <a:cubicBezTo>
                    <a:pt x="2473179" y="3440959"/>
                    <a:pt x="1631651" y="3836848"/>
                    <a:pt x="1018706" y="4458353"/>
                  </a:cubicBezTo>
                  <a:cubicBezTo>
                    <a:pt x="388868" y="5096991"/>
                    <a:pt x="0" y="5974246"/>
                    <a:pt x="0" y="6942227"/>
                  </a:cubicBezTo>
                  <a:cubicBezTo>
                    <a:pt x="0" y="7910209"/>
                    <a:pt x="388868" y="8787465"/>
                    <a:pt x="1018708" y="9426101"/>
                  </a:cubicBezTo>
                  <a:cubicBezTo>
                    <a:pt x="1631652" y="10047607"/>
                    <a:pt x="2473179" y="10443495"/>
                    <a:pt x="3406948" y="10477505"/>
                  </a:cubicBezTo>
                  <a:cubicBezTo>
                    <a:pt x="3440960" y="11411278"/>
                    <a:pt x="3836848" y="12252805"/>
                    <a:pt x="4458353" y="12865749"/>
                  </a:cubicBezTo>
                  <a:close/>
                </a:path>
              </a:pathLst>
            </a:custGeom>
            <a:solidFill>
              <a:srgbClr val="EDC5B5"/>
            </a:solidFill>
          </p:spPr>
        </p:sp>
        <p:sp>
          <p:nvSpPr>
            <p:cNvPr name="Freeform 5" id="5"/>
            <p:cNvSpPr/>
            <p:nvPr/>
          </p:nvSpPr>
          <p:spPr>
            <a:xfrm flipH="false" flipV="false" rot="0">
              <a:off x="84228" y="84228"/>
              <a:ext cx="13716000" cy="13716000"/>
            </a:xfrm>
            <a:custGeom>
              <a:avLst/>
              <a:gdLst/>
              <a:ahLst/>
              <a:cxnLst/>
              <a:rect r="r" b="b" t="t" l="l"/>
              <a:pathLst>
                <a:path h="13716000" w="13716000">
                  <a:moveTo>
                    <a:pt x="10311096" y="3404904"/>
                  </a:moveTo>
                  <a:cubicBezTo>
                    <a:pt x="10284951" y="1520003"/>
                    <a:pt x="8749116" y="0"/>
                    <a:pt x="6857999" y="0"/>
                  </a:cubicBezTo>
                  <a:cubicBezTo>
                    <a:pt x="4966883" y="0"/>
                    <a:pt x="3431049" y="1520003"/>
                    <a:pt x="3404904" y="3404904"/>
                  </a:cubicBezTo>
                  <a:cubicBezTo>
                    <a:pt x="1520003" y="3431051"/>
                    <a:pt x="0" y="4966886"/>
                    <a:pt x="0" y="6857999"/>
                  </a:cubicBezTo>
                  <a:cubicBezTo>
                    <a:pt x="0" y="8749113"/>
                    <a:pt x="1520003" y="10284950"/>
                    <a:pt x="3404904" y="10311096"/>
                  </a:cubicBezTo>
                  <a:cubicBezTo>
                    <a:pt x="3431049" y="12195998"/>
                    <a:pt x="4966885" y="13715999"/>
                    <a:pt x="6857999" y="13715999"/>
                  </a:cubicBezTo>
                  <a:cubicBezTo>
                    <a:pt x="8749114" y="13715999"/>
                    <a:pt x="10284951" y="12195999"/>
                    <a:pt x="10311096" y="10311096"/>
                  </a:cubicBezTo>
                  <a:cubicBezTo>
                    <a:pt x="12195998" y="10284950"/>
                    <a:pt x="13715999" y="8749114"/>
                    <a:pt x="13715999" y="6858001"/>
                  </a:cubicBezTo>
                  <a:cubicBezTo>
                    <a:pt x="13715999" y="4966888"/>
                    <a:pt x="12195996" y="3431051"/>
                    <a:pt x="10311096" y="3404904"/>
                  </a:cubicBezTo>
                  <a:close/>
                </a:path>
              </a:pathLst>
            </a:custGeom>
            <a:solidFill>
              <a:srgbClr val="000000">
                <a:alpha val="0"/>
              </a:srgbClr>
            </a:solidFill>
            <a:ln w="12700">
              <a:solidFill>
                <a:srgbClr val="000000"/>
              </a:solidFill>
            </a:ln>
          </p:spPr>
        </p:sp>
      </p:grpSp>
      <p:sp>
        <p:nvSpPr>
          <p:cNvPr name="Freeform 6" id="6"/>
          <p:cNvSpPr/>
          <p:nvPr/>
        </p:nvSpPr>
        <p:spPr>
          <a:xfrm flipH="false" flipV="false" rot="0">
            <a:off x="529831" y="568975"/>
            <a:ext cx="5005518" cy="1352657"/>
          </a:xfrm>
          <a:custGeom>
            <a:avLst/>
            <a:gdLst/>
            <a:ahLst/>
            <a:cxnLst/>
            <a:rect r="r" b="b" t="t" l="l"/>
            <a:pathLst>
              <a:path h="1352657" w="5005518">
                <a:moveTo>
                  <a:pt x="0" y="0"/>
                </a:moveTo>
                <a:lnTo>
                  <a:pt x="5005518" y="0"/>
                </a:lnTo>
                <a:lnTo>
                  <a:pt x="5005518" y="1352657"/>
                </a:lnTo>
                <a:lnTo>
                  <a:pt x="0" y="1352657"/>
                </a:lnTo>
                <a:lnTo>
                  <a:pt x="0" y="0"/>
                </a:lnTo>
                <a:close/>
              </a:path>
            </a:pathLst>
          </a:custGeom>
          <a:blipFill>
            <a:blip r:embed="rId2"/>
            <a:stretch>
              <a:fillRect l="0" t="0" r="0" b="0"/>
            </a:stretch>
          </a:blipFill>
        </p:spPr>
      </p:sp>
      <p:sp>
        <p:nvSpPr>
          <p:cNvPr name="TextBox 7" id="7"/>
          <p:cNvSpPr txBox="true"/>
          <p:nvPr/>
        </p:nvSpPr>
        <p:spPr>
          <a:xfrm rot="0">
            <a:off x="498869" y="6606929"/>
            <a:ext cx="8645131" cy="1270635"/>
          </a:xfrm>
          <a:prstGeom prst="rect">
            <a:avLst/>
          </a:prstGeom>
        </p:spPr>
        <p:txBody>
          <a:bodyPr anchor="t" rtlCol="false" tIns="0" lIns="0" bIns="0" rIns="0">
            <a:spAutoFit/>
          </a:bodyPr>
          <a:lstStyle/>
          <a:p>
            <a:pPr algn="l">
              <a:lnSpc>
                <a:spcPts val="5040"/>
              </a:lnSpc>
            </a:pPr>
            <a:r>
              <a:rPr lang="en-US" sz="3600">
                <a:solidFill>
                  <a:srgbClr val="FFFFFF"/>
                </a:solidFill>
                <a:latin typeface="Ivy Journal 2"/>
                <a:ea typeface="Ivy Journal 2"/>
                <a:cs typeface="Ivy Journal 2"/>
                <a:sym typeface="Ivy Journal 2"/>
              </a:rPr>
              <a:t>Transforming </a:t>
            </a:r>
            <a:r>
              <a:rPr lang="en-US" sz="3600" i="true">
                <a:solidFill>
                  <a:srgbClr val="FFFFFF"/>
                </a:solidFill>
                <a:latin typeface="Ivy Journal 2 Light Italics"/>
                <a:ea typeface="Ivy Journal 2 Light Italics"/>
                <a:cs typeface="Ivy Journal 2 Light Italics"/>
                <a:sym typeface="Ivy Journal 2 Light Italics"/>
              </a:rPr>
              <a:t>communities</a:t>
            </a:r>
            <a:r>
              <a:rPr lang="en-US" sz="3600">
                <a:solidFill>
                  <a:srgbClr val="FFFFFF"/>
                </a:solidFill>
                <a:latin typeface="Ivy Journal 2"/>
                <a:ea typeface="Ivy Journal 2"/>
                <a:cs typeface="Ivy Journal 2"/>
                <a:sym typeface="Ivy Journal 2"/>
              </a:rPr>
              <a:t> from the inside out.</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243555"/>
        </a:solidFill>
      </p:bgPr>
    </p:bg>
    <p:spTree>
      <p:nvGrpSpPr>
        <p:cNvPr id="1" name=""/>
        <p:cNvGrpSpPr/>
        <p:nvPr/>
      </p:nvGrpSpPr>
      <p:grpSpPr>
        <a:xfrm>
          <a:off x="0" y="0"/>
          <a:ext cx="0" cy="0"/>
          <a:chOff x="0" y="0"/>
          <a:chExt cx="0" cy="0"/>
        </a:xfrm>
      </p:grpSpPr>
      <p:sp>
        <p:nvSpPr>
          <p:cNvPr name="TextBox 2" id="2"/>
          <p:cNvSpPr txBox="true"/>
          <p:nvPr/>
        </p:nvSpPr>
        <p:spPr>
          <a:xfrm rot="0">
            <a:off x="902122" y="942975"/>
            <a:ext cx="16483757" cy="721995"/>
          </a:xfrm>
          <a:prstGeom prst="rect">
            <a:avLst/>
          </a:prstGeom>
        </p:spPr>
        <p:txBody>
          <a:bodyPr anchor="t" rtlCol="false" tIns="0" lIns="0" bIns="0" rIns="0">
            <a:spAutoFit/>
          </a:bodyPr>
          <a:lstStyle/>
          <a:p>
            <a:pPr algn="ctr">
              <a:lnSpc>
                <a:spcPts val="5880"/>
              </a:lnSpc>
            </a:pPr>
            <a:r>
              <a:rPr lang="en-US" sz="4200">
                <a:solidFill>
                  <a:srgbClr val="FFFFFF"/>
                </a:solidFill>
                <a:latin typeface="Ivy Journal 2"/>
                <a:ea typeface="Ivy Journal 2"/>
                <a:cs typeface="Ivy Journal 2"/>
                <a:sym typeface="Ivy Journal 2"/>
              </a:rPr>
              <a:t>We can care for our </a:t>
            </a:r>
            <a:r>
              <a:rPr lang="en-US" sz="4200" i="true">
                <a:solidFill>
                  <a:srgbClr val="FFFFFF"/>
                </a:solidFill>
                <a:latin typeface="Ivy Journal 2 Italics"/>
                <a:ea typeface="Ivy Journal 2 Italics"/>
                <a:cs typeface="Ivy Journal 2 Italics"/>
                <a:sym typeface="Ivy Journal 2 Italics"/>
              </a:rPr>
              <a:t>community</a:t>
            </a:r>
            <a:r>
              <a:rPr lang="en-US" sz="4200">
                <a:solidFill>
                  <a:srgbClr val="FFFFFF"/>
                </a:solidFill>
                <a:latin typeface="Ivy Journal 2"/>
                <a:ea typeface="Ivy Journal 2"/>
                <a:cs typeface="Ivy Journal 2"/>
                <a:sym typeface="Ivy Journal 2"/>
              </a:rPr>
              <a:t> because care for one another. </a:t>
            </a:r>
          </a:p>
        </p:txBody>
      </p:sp>
      <p:grpSp>
        <p:nvGrpSpPr>
          <p:cNvPr name="Group 3" id="3"/>
          <p:cNvGrpSpPr>
            <a:grpSpLocks noChangeAspect="true"/>
          </p:cNvGrpSpPr>
          <p:nvPr/>
        </p:nvGrpSpPr>
        <p:grpSpPr>
          <a:xfrm rot="2700000">
            <a:off x="5425705" y="2350072"/>
            <a:ext cx="6928556" cy="6928556"/>
            <a:chOff x="0" y="0"/>
            <a:chExt cx="13884457" cy="13884457"/>
          </a:xfrm>
        </p:grpSpPr>
        <p:sp>
          <p:nvSpPr>
            <p:cNvPr name="Freeform 4" id="4"/>
            <p:cNvSpPr/>
            <p:nvPr/>
          </p:nvSpPr>
          <p:spPr>
            <a:xfrm flipH="false" flipV="false" rot="0">
              <a:off x="0" y="0"/>
              <a:ext cx="13884458" cy="13884456"/>
            </a:xfrm>
            <a:custGeom>
              <a:avLst/>
              <a:gdLst/>
              <a:ahLst/>
              <a:cxnLst/>
              <a:rect r="r" b="b" t="t" l="l"/>
              <a:pathLst>
                <a:path h="13884456" w="13884458">
                  <a:moveTo>
                    <a:pt x="4458353" y="12865749"/>
                  </a:moveTo>
                  <a:cubicBezTo>
                    <a:pt x="5096990" y="13495589"/>
                    <a:pt x="5974246" y="13884456"/>
                    <a:pt x="6942229" y="13884456"/>
                  </a:cubicBezTo>
                  <a:cubicBezTo>
                    <a:pt x="7910212" y="13884456"/>
                    <a:pt x="8787468" y="13495589"/>
                    <a:pt x="9426104" y="12865749"/>
                  </a:cubicBezTo>
                  <a:cubicBezTo>
                    <a:pt x="10047608" y="12252805"/>
                    <a:pt x="10443497" y="11411277"/>
                    <a:pt x="10477508" y="10477508"/>
                  </a:cubicBezTo>
                  <a:cubicBezTo>
                    <a:pt x="11411276" y="10443497"/>
                    <a:pt x="12252806" y="10047609"/>
                    <a:pt x="12865750" y="9426103"/>
                  </a:cubicBezTo>
                  <a:cubicBezTo>
                    <a:pt x="13495590" y="8787466"/>
                    <a:pt x="13884458" y="7910209"/>
                    <a:pt x="13884458" y="6942229"/>
                  </a:cubicBezTo>
                  <a:cubicBezTo>
                    <a:pt x="13884458" y="5974249"/>
                    <a:pt x="13495590" y="5096991"/>
                    <a:pt x="12865750" y="4458354"/>
                  </a:cubicBezTo>
                  <a:cubicBezTo>
                    <a:pt x="12252806" y="3836848"/>
                    <a:pt x="11411279" y="3440960"/>
                    <a:pt x="10477509" y="3406949"/>
                  </a:cubicBezTo>
                  <a:cubicBezTo>
                    <a:pt x="10443499" y="2473180"/>
                    <a:pt x="10047611" y="1631653"/>
                    <a:pt x="9426105" y="1018709"/>
                  </a:cubicBezTo>
                  <a:cubicBezTo>
                    <a:pt x="8787467" y="388868"/>
                    <a:pt x="7910210" y="0"/>
                    <a:pt x="6942227" y="0"/>
                  </a:cubicBezTo>
                  <a:cubicBezTo>
                    <a:pt x="5974245" y="0"/>
                    <a:pt x="5096990" y="388868"/>
                    <a:pt x="4458353" y="1018708"/>
                  </a:cubicBezTo>
                  <a:cubicBezTo>
                    <a:pt x="3836848" y="1631652"/>
                    <a:pt x="3440959" y="2473179"/>
                    <a:pt x="3406947" y="3406948"/>
                  </a:cubicBezTo>
                  <a:cubicBezTo>
                    <a:pt x="2473179" y="3440959"/>
                    <a:pt x="1631651" y="3836848"/>
                    <a:pt x="1018706" y="4458353"/>
                  </a:cubicBezTo>
                  <a:cubicBezTo>
                    <a:pt x="388868" y="5096991"/>
                    <a:pt x="0" y="5974246"/>
                    <a:pt x="0" y="6942227"/>
                  </a:cubicBezTo>
                  <a:cubicBezTo>
                    <a:pt x="0" y="7910209"/>
                    <a:pt x="388868" y="8787465"/>
                    <a:pt x="1018708" y="9426101"/>
                  </a:cubicBezTo>
                  <a:cubicBezTo>
                    <a:pt x="1631652" y="10047607"/>
                    <a:pt x="2473179" y="10443495"/>
                    <a:pt x="3406948" y="10477505"/>
                  </a:cubicBezTo>
                  <a:cubicBezTo>
                    <a:pt x="3440960" y="11411278"/>
                    <a:pt x="3836848" y="12252805"/>
                    <a:pt x="4458353" y="12865749"/>
                  </a:cubicBezTo>
                  <a:close/>
                </a:path>
              </a:pathLst>
            </a:custGeom>
            <a:solidFill>
              <a:srgbClr val="EDC5B5"/>
            </a:solidFill>
          </p:spPr>
        </p:sp>
        <p:sp>
          <p:nvSpPr>
            <p:cNvPr name="Freeform 5" id="5"/>
            <p:cNvSpPr/>
            <p:nvPr/>
          </p:nvSpPr>
          <p:spPr>
            <a:xfrm flipH="false" flipV="false" rot="0">
              <a:off x="84228" y="84228"/>
              <a:ext cx="13716000" cy="13716000"/>
            </a:xfrm>
            <a:custGeom>
              <a:avLst/>
              <a:gdLst/>
              <a:ahLst/>
              <a:cxnLst/>
              <a:rect r="r" b="b" t="t" l="l"/>
              <a:pathLst>
                <a:path h="13716000" w="13716000">
                  <a:moveTo>
                    <a:pt x="10311096" y="3404904"/>
                  </a:moveTo>
                  <a:cubicBezTo>
                    <a:pt x="10284951" y="1520003"/>
                    <a:pt x="8749116" y="0"/>
                    <a:pt x="6857999" y="0"/>
                  </a:cubicBezTo>
                  <a:cubicBezTo>
                    <a:pt x="4966883" y="0"/>
                    <a:pt x="3431049" y="1520003"/>
                    <a:pt x="3404904" y="3404904"/>
                  </a:cubicBezTo>
                  <a:cubicBezTo>
                    <a:pt x="1520003" y="3431051"/>
                    <a:pt x="0" y="4966886"/>
                    <a:pt x="0" y="6857999"/>
                  </a:cubicBezTo>
                  <a:cubicBezTo>
                    <a:pt x="0" y="8749113"/>
                    <a:pt x="1520003" y="10284950"/>
                    <a:pt x="3404904" y="10311096"/>
                  </a:cubicBezTo>
                  <a:cubicBezTo>
                    <a:pt x="3431049" y="12195998"/>
                    <a:pt x="4966885" y="13715999"/>
                    <a:pt x="6857999" y="13715999"/>
                  </a:cubicBezTo>
                  <a:cubicBezTo>
                    <a:pt x="8749114" y="13715999"/>
                    <a:pt x="10284951" y="12195999"/>
                    <a:pt x="10311096" y="10311096"/>
                  </a:cubicBezTo>
                  <a:cubicBezTo>
                    <a:pt x="12195998" y="10284950"/>
                    <a:pt x="13715999" y="8749114"/>
                    <a:pt x="13715999" y="6858001"/>
                  </a:cubicBezTo>
                  <a:cubicBezTo>
                    <a:pt x="13715999" y="4966888"/>
                    <a:pt x="12195996" y="3431051"/>
                    <a:pt x="10311096" y="3404904"/>
                  </a:cubicBezTo>
                  <a:close/>
                </a:path>
              </a:pathLst>
            </a:custGeom>
            <a:solidFill>
              <a:srgbClr val="000000">
                <a:alpha val="0"/>
              </a:srgbClr>
            </a:solidFill>
            <a:ln w="12700">
              <a:solidFill>
                <a:srgbClr val="000000"/>
              </a:solidFill>
            </a:ln>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243555"/>
        </a:solidFill>
      </p:bgPr>
    </p:bg>
    <p:spTree>
      <p:nvGrpSpPr>
        <p:cNvPr id="1" name=""/>
        <p:cNvGrpSpPr/>
        <p:nvPr/>
      </p:nvGrpSpPr>
      <p:grpSpPr>
        <a:xfrm>
          <a:off x="0" y="0"/>
          <a:ext cx="0" cy="0"/>
          <a:chOff x="0" y="0"/>
          <a:chExt cx="0" cy="0"/>
        </a:xfrm>
      </p:grpSpPr>
      <p:sp>
        <p:nvSpPr>
          <p:cNvPr name="Freeform 2" id="2"/>
          <p:cNvSpPr/>
          <p:nvPr/>
        </p:nvSpPr>
        <p:spPr>
          <a:xfrm flipH="false" flipV="false" rot="0">
            <a:off x="6188836" y="3344619"/>
            <a:ext cx="5910329" cy="5913681"/>
          </a:xfrm>
          <a:custGeom>
            <a:avLst/>
            <a:gdLst/>
            <a:ahLst/>
            <a:cxnLst/>
            <a:rect r="r" b="b" t="t" l="l"/>
            <a:pathLst>
              <a:path h="5913681" w="5910329">
                <a:moveTo>
                  <a:pt x="0" y="0"/>
                </a:moveTo>
                <a:lnTo>
                  <a:pt x="5910328" y="0"/>
                </a:lnTo>
                <a:lnTo>
                  <a:pt x="5910328" y="5913681"/>
                </a:lnTo>
                <a:lnTo>
                  <a:pt x="0" y="5913681"/>
                </a:lnTo>
                <a:lnTo>
                  <a:pt x="0" y="0"/>
                </a:lnTo>
                <a:close/>
              </a:path>
            </a:pathLst>
          </a:custGeom>
          <a:blipFill>
            <a:blip r:embed="rId2"/>
            <a:stretch>
              <a:fillRect l="0" t="0" r="0" b="0"/>
            </a:stretch>
          </a:blipFill>
        </p:spPr>
      </p:sp>
      <p:sp>
        <p:nvSpPr>
          <p:cNvPr name="TextBox 3" id="3"/>
          <p:cNvSpPr txBox="true"/>
          <p:nvPr/>
        </p:nvSpPr>
        <p:spPr>
          <a:xfrm rot="0">
            <a:off x="2770913" y="1009650"/>
            <a:ext cx="12432978" cy="1000125"/>
          </a:xfrm>
          <a:prstGeom prst="rect">
            <a:avLst/>
          </a:prstGeom>
        </p:spPr>
        <p:txBody>
          <a:bodyPr anchor="t" rtlCol="false" tIns="0" lIns="0" bIns="0" rIns="0">
            <a:spAutoFit/>
          </a:bodyPr>
          <a:lstStyle/>
          <a:p>
            <a:pPr algn="ctr" marL="0" indent="0" lvl="0">
              <a:lnSpc>
                <a:spcPts val="7796"/>
              </a:lnSpc>
              <a:spcBef>
                <a:spcPct val="0"/>
              </a:spcBef>
            </a:pPr>
            <a:r>
              <a:rPr lang="en-US" sz="6497">
                <a:solidFill>
                  <a:srgbClr val="FFFFFF"/>
                </a:solidFill>
                <a:latin typeface="Ivy Journal 3"/>
                <a:ea typeface="Ivy Journal 3"/>
                <a:cs typeface="Ivy Journal 3"/>
                <a:sym typeface="Ivy Journal 3"/>
              </a:rPr>
              <a:t>Questions?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243555"/>
        </a:solidFill>
      </p:bgPr>
    </p:bg>
    <p:spTree>
      <p:nvGrpSpPr>
        <p:cNvPr id="1" name=""/>
        <p:cNvGrpSpPr/>
        <p:nvPr/>
      </p:nvGrpSpPr>
      <p:grpSpPr>
        <a:xfrm>
          <a:off x="0" y="0"/>
          <a:ext cx="0" cy="0"/>
          <a:chOff x="0" y="0"/>
          <a:chExt cx="0" cy="0"/>
        </a:xfrm>
      </p:grpSpPr>
      <p:sp>
        <p:nvSpPr>
          <p:cNvPr name="Freeform 2" id="2"/>
          <p:cNvSpPr/>
          <p:nvPr/>
        </p:nvSpPr>
        <p:spPr>
          <a:xfrm flipH="false" flipV="false" rot="0">
            <a:off x="5155382" y="2319214"/>
            <a:ext cx="7977236" cy="7977236"/>
          </a:xfrm>
          <a:custGeom>
            <a:avLst/>
            <a:gdLst/>
            <a:ahLst/>
            <a:cxnLst/>
            <a:rect r="r" b="b" t="t" l="l"/>
            <a:pathLst>
              <a:path h="7977236" w="7977236">
                <a:moveTo>
                  <a:pt x="0" y="0"/>
                </a:moveTo>
                <a:lnTo>
                  <a:pt x="7977236" y="0"/>
                </a:lnTo>
                <a:lnTo>
                  <a:pt x="7977236" y="7977236"/>
                </a:lnTo>
                <a:lnTo>
                  <a:pt x="0" y="7977236"/>
                </a:lnTo>
                <a:lnTo>
                  <a:pt x="0" y="0"/>
                </a:lnTo>
                <a:close/>
              </a:path>
            </a:pathLst>
          </a:custGeom>
          <a:blipFill>
            <a:blip r:embed="rId2"/>
            <a:stretch>
              <a:fillRect l="0" t="0" r="0" b="0"/>
            </a:stretch>
          </a:blipFill>
        </p:spPr>
      </p:sp>
      <p:sp>
        <p:nvSpPr>
          <p:cNvPr name="TextBox 3" id="3"/>
          <p:cNvSpPr txBox="true"/>
          <p:nvPr/>
        </p:nvSpPr>
        <p:spPr>
          <a:xfrm rot="0">
            <a:off x="4322313" y="115661"/>
            <a:ext cx="9643374" cy="1911492"/>
          </a:xfrm>
          <a:prstGeom prst="rect">
            <a:avLst/>
          </a:prstGeom>
        </p:spPr>
        <p:txBody>
          <a:bodyPr anchor="t" rtlCol="false" tIns="0" lIns="0" bIns="0" rIns="0">
            <a:spAutoFit/>
          </a:bodyPr>
          <a:lstStyle/>
          <a:p>
            <a:pPr algn="ctr">
              <a:lnSpc>
                <a:spcPts val="15392"/>
              </a:lnSpc>
            </a:pPr>
            <a:r>
              <a:rPr lang="en-US" sz="10994">
                <a:solidFill>
                  <a:srgbClr val="FFFFFF"/>
                </a:solidFill>
                <a:latin typeface="Ivy Journal 1"/>
                <a:ea typeface="Ivy Journal 1"/>
                <a:cs typeface="Ivy Journal 1"/>
                <a:sym typeface="Ivy Journal 1"/>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action="ppaction://media"/>
          </p:cNvPr>
          <p:cNvPicPr>
            <a:picLocks noChangeAspect="true"/>
          </p:cNvPicPr>
          <p:nvPr>
            <a:videoFile r:link="rId3"/>
            <p:extLst>
              <p:ext uri="{DAA4B4D4-6D71-4841-9C94-3DE7FCFB9230}">
                <p14:media xmlns:p14="http://schemas.microsoft.com/office/powerpoint/2010/main" r:embed="rId4"/>
              </p:ext>
            </p:extLst>
          </p:nvPr>
        </p:nvPicPr>
        <p:blipFill>
          <a:blip r:embed="rId2"/>
          <a:srcRect l="0" t="0" r="0" b="0"/>
          <a:stretch>
            <a:fillRect/>
          </a:stretch>
        </p:blipFill>
        <p:spPr>
          <a:xfrm flipH="false" flipV="false">
            <a:off x="0" y="0"/>
            <a:ext cx="18288000" cy="10287000"/>
          </a:xfrm>
          <a:prstGeom prst="rect">
            <a:avLst/>
          </a:prstGeom>
        </p:spPr>
      </p:pic>
      <p:sp>
        <p:nvSpPr>
          <p:cNvPr name="TextBox 3" id="3"/>
          <p:cNvSpPr txBox="true"/>
          <p:nvPr/>
        </p:nvSpPr>
        <p:spPr>
          <a:xfrm rot="0">
            <a:off x="2735254" y="7203695"/>
            <a:ext cx="12817493" cy="1427705"/>
          </a:xfrm>
          <a:prstGeom prst="rect">
            <a:avLst/>
          </a:prstGeom>
        </p:spPr>
        <p:txBody>
          <a:bodyPr anchor="t" rtlCol="false" tIns="0" lIns="0" bIns="0" rIns="0">
            <a:spAutoFit/>
          </a:bodyPr>
          <a:lstStyle/>
          <a:p>
            <a:pPr algn="ctr">
              <a:lnSpc>
                <a:spcPts val="11521"/>
              </a:lnSpc>
            </a:pPr>
            <a:r>
              <a:rPr lang="en-US" sz="8229">
                <a:solidFill>
                  <a:srgbClr val="FFFFFF"/>
                </a:solidFill>
                <a:latin typeface="Ivy Journal 3"/>
                <a:ea typeface="Ivy Journal 3"/>
                <a:cs typeface="Ivy Journal 3"/>
                <a:sym typeface="Ivy Journal 3"/>
              </a:rPr>
              <a:t>Heart. Life. Community.</a:t>
            </a:r>
          </a:p>
        </p:txBody>
      </p:sp>
    </p:spTree>
  </p:cSld>
  <p:clrMapOvr>
    <a:masterClrMapping/>
  </p:clrMapOvr>
  <p:timing>
    <p:tnLst>
      <p:par>
        <p:cTn dur="indefinite" restart="never" nodeType="tmRoot">
          <p:childTnLst>
            <p:video>
              <p:cMediaNode vol="100000">
                <p:cTn fill="hold" display="false">
                  <p:stCondLst>
                    <p:cond delay="indefinite"/>
                  </p:stCondLst>
                </p:cTn>
                <p:tgtEl>
                  <p:spTgt spid="2"/>
                </p:tgtEl>
              </p:cMediaNode>
            </p:video>
          </p:childTnLst>
        </p:cTn>
      </p:par>
    </p:tnLst>
  </p:timing>
</p:sld>
</file>

<file path=ppt/slides/slide3.xml><?xml version="1.0" encoding="utf-8"?>
<p:sld xmlns:p="http://schemas.openxmlformats.org/presentationml/2006/main" xmlns:a="http://schemas.openxmlformats.org/drawingml/2006/main">
  <p:cSld>
    <p:bg>
      <p:bgPr>
        <a:solidFill>
          <a:srgbClr val="243555"/>
        </a:solidFill>
      </p:bgPr>
    </p:bg>
    <p:spTree>
      <p:nvGrpSpPr>
        <p:cNvPr id="1" name=""/>
        <p:cNvGrpSpPr/>
        <p:nvPr/>
      </p:nvGrpSpPr>
      <p:grpSpPr>
        <a:xfrm>
          <a:off x="0" y="0"/>
          <a:ext cx="0" cy="0"/>
          <a:chOff x="0" y="0"/>
          <a:chExt cx="0" cy="0"/>
        </a:xfrm>
      </p:grpSpPr>
      <p:sp>
        <p:nvSpPr>
          <p:cNvPr name="TextBox 2" id="2"/>
          <p:cNvSpPr txBox="true"/>
          <p:nvPr/>
        </p:nvSpPr>
        <p:spPr>
          <a:xfrm rot="0">
            <a:off x="1028700" y="712272"/>
            <a:ext cx="15283178" cy="1703704"/>
          </a:xfrm>
          <a:prstGeom prst="rect">
            <a:avLst/>
          </a:prstGeom>
        </p:spPr>
        <p:txBody>
          <a:bodyPr anchor="t" rtlCol="false" tIns="0" lIns="0" bIns="0" rIns="0">
            <a:spAutoFit/>
          </a:bodyPr>
          <a:lstStyle/>
          <a:p>
            <a:pPr algn="l">
              <a:lnSpc>
                <a:spcPts val="13720"/>
              </a:lnSpc>
            </a:pPr>
            <a:r>
              <a:rPr lang="en-US" sz="9800">
                <a:solidFill>
                  <a:srgbClr val="FFFFFF"/>
                </a:solidFill>
                <a:latin typeface="Ivy Journal 1"/>
                <a:ea typeface="Ivy Journal 1"/>
                <a:cs typeface="Ivy Journal 1"/>
                <a:sym typeface="Ivy Journal 1"/>
              </a:rPr>
              <a:t>Put your title here</a:t>
            </a:r>
          </a:p>
        </p:txBody>
      </p:sp>
      <p:grpSp>
        <p:nvGrpSpPr>
          <p:cNvPr name="Group 3" id="3"/>
          <p:cNvGrpSpPr>
            <a:grpSpLocks noChangeAspect="true"/>
          </p:cNvGrpSpPr>
          <p:nvPr/>
        </p:nvGrpSpPr>
        <p:grpSpPr>
          <a:xfrm rot="2700000">
            <a:off x="13611189" y="5702868"/>
            <a:ext cx="4084089" cy="4084089"/>
            <a:chOff x="0" y="0"/>
            <a:chExt cx="13884457" cy="13884457"/>
          </a:xfrm>
        </p:grpSpPr>
        <p:sp>
          <p:nvSpPr>
            <p:cNvPr name="Freeform 4" id="4"/>
            <p:cNvSpPr/>
            <p:nvPr/>
          </p:nvSpPr>
          <p:spPr>
            <a:xfrm flipH="false" flipV="false" rot="0">
              <a:off x="0" y="0"/>
              <a:ext cx="13884458" cy="13884456"/>
            </a:xfrm>
            <a:custGeom>
              <a:avLst/>
              <a:gdLst/>
              <a:ahLst/>
              <a:cxnLst/>
              <a:rect r="r" b="b" t="t" l="l"/>
              <a:pathLst>
                <a:path h="13884456" w="13884458">
                  <a:moveTo>
                    <a:pt x="4458353" y="12865749"/>
                  </a:moveTo>
                  <a:cubicBezTo>
                    <a:pt x="5096990" y="13495589"/>
                    <a:pt x="5974246" y="13884456"/>
                    <a:pt x="6942229" y="13884456"/>
                  </a:cubicBezTo>
                  <a:cubicBezTo>
                    <a:pt x="7910212" y="13884456"/>
                    <a:pt x="8787468" y="13495589"/>
                    <a:pt x="9426104" y="12865749"/>
                  </a:cubicBezTo>
                  <a:cubicBezTo>
                    <a:pt x="10047608" y="12252805"/>
                    <a:pt x="10443497" y="11411277"/>
                    <a:pt x="10477508" y="10477508"/>
                  </a:cubicBezTo>
                  <a:cubicBezTo>
                    <a:pt x="11411276" y="10443497"/>
                    <a:pt x="12252806" y="10047609"/>
                    <a:pt x="12865750" y="9426103"/>
                  </a:cubicBezTo>
                  <a:cubicBezTo>
                    <a:pt x="13495590" y="8787466"/>
                    <a:pt x="13884458" y="7910209"/>
                    <a:pt x="13884458" y="6942229"/>
                  </a:cubicBezTo>
                  <a:cubicBezTo>
                    <a:pt x="13884458" y="5974249"/>
                    <a:pt x="13495590" y="5096991"/>
                    <a:pt x="12865750" y="4458354"/>
                  </a:cubicBezTo>
                  <a:cubicBezTo>
                    <a:pt x="12252806" y="3836848"/>
                    <a:pt x="11411279" y="3440960"/>
                    <a:pt x="10477509" y="3406949"/>
                  </a:cubicBezTo>
                  <a:cubicBezTo>
                    <a:pt x="10443499" y="2473180"/>
                    <a:pt x="10047611" y="1631653"/>
                    <a:pt x="9426105" y="1018709"/>
                  </a:cubicBezTo>
                  <a:cubicBezTo>
                    <a:pt x="8787467" y="388868"/>
                    <a:pt x="7910210" y="0"/>
                    <a:pt x="6942227" y="0"/>
                  </a:cubicBezTo>
                  <a:cubicBezTo>
                    <a:pt x="5974245" y="0"/>
                    <a:pt x="5096990" y="388868"/>
                    <a:pt x="4458353" y="1018708"/>
                  </a:cubicBezTo>
                  <a:cubicBezTo>
                    <a:pt x="3836848" y="1631652"/>
                    <a:pt x="3440959" y="2473179"/>
                    <a:pt x="3406947" y="3406948"/>
                  </a:cubicBezTo>
                  <a:cubicBezTo>
                    <a:pt x="2473179" y="3440959"/>
                    <a:pt x="1631651" y="3836848"/>
                    <a:pt x="1018706" y="4458353"/>
                  </a:cubicBezTo>
                  <a:cubicBezTo>
                    <a:pt x="388868" y="5096991"/>
                    <a:pt x="0" y="5974246"/>
                    <a:pt x="0" y="6942227"/>
                  </a:cubicBezTo>
                  <a:cubicBezTo>
                    <a:pt x="0" y="7910209"/>
                    <a:pt x="388868" y="8787465"/>
                    <a:pt x="1018708" y="9426101"/>
                  </a:cubicBezTo>
                  <a:cubicBezTo>
                    <a:pt x="1631652" y="10047607"/>
                    <a:pt x="2473179" y="10443495"/>
                    <a:pt x="3406948" y="10477505"/>
                  </a:cubicBezTo>
                  <a:cubicBezTo>
                    <a:pt x="3440960" y="11411278"/>
                    <a:pt x="3836848" y="12252805"/>
                    <a:pt x="4458353" y="12865749"/>
                  </a:cubicBezTo>
                  <a:close/>
                </a:path>
              </a:pathLst>
            </a:custGeom>
            <a:solidFill>
              <a:srgbClr val="CEE1E1"/>
            </a:solidFill>
          </p:spPr>
        </p:sp>
        <p:sp>
          <p:nvSpPr>
            <p:cNvPr name="Freeform 5" id="5"/>
            <p:cNvSpPr/>
            <p:nvPr/>
          </p:nvSpPr>
          <p:spPr>
            <a:xfrm flipH="false" flipV="false" rot="0">
              <a:off x="84228" y="84228"/>
              <a:ext cx="13716000" cy="13716000"/>
            </a:xfrm>
            <a:custGeom>
              <a:avLst/>
              <a:gdLst/>
              <a:ahLst/>
              <a:cxnLst/>
              <a:rect r="r" b="b" t="t" l="l"/>
              <a:pathLst>
                <a:path h="13716000" w="13716000">
                  <a:moveTo>
                    <a:pt x="10311096" y="3404904"/>
                  </a:moveTo>
                  <a:cubicBezTo>
                    <a:pt x="10284951" y="1520003"/>
                    <a:pt x="8749116" y="0"/>
                    <a:pt x="6857999" y="0"/>
                  </a:cubicBezTo>
                  <a:cubicBezTo>
                    <a:pt x="4966883" y="0"/>
                    <a:pt x="3431049" y="1520003"/>
                    <a:pt x="3404904" y="3404904"/>
                  </a:cubicBezTo>
                  <a:cubicBezTo>
                    <a:pt x="1520003" y="3431051"/>
                    <a:pt x="0" y="4966886"/>
                    <a:pt x="0" y="6857999"/>
                  </a:cubicBezTo>
                  <a:cubicBezTo>
                    <a:pt x="0" y="8749113"/>
                    <a:pt x="1520003" y="10284950"/>
                    <a:pt x="3404904" y="10311096"/>
                  </a:cubicBezTo>
                  <a:cubicBezTo>
                    <a:pt x="3431049" y="12195998"/>
                    <a:pt x="4966885" y="13715999"/>
                    <a:pt x="6857999" y="13715999"/>
                  </a:cubicBezTo>
                  <a:cubicBezTo>
                    <a:pt x="8749114" y="13715999"/>
                    <a:pt x="10284951" y="12195999"/>
                    <a:pt x="10311096" y="10311096"/>
                  </a:cubicBezTo>
                  <a:cubicBezTo>
                    <a:pt x="12195998" y="10284950"/>
                    <a:pt x="13715999" y="8749114"/>
                    <a:pt x="13715999" y="6858001"/>
                  </a:cubicBezTo>
                  <a:cubicBezTo>
                    <a:pt x="13715999" y="4966888"/>
                    <a:pt x="12195996" y="3431051"/>
                    <a:pt x="10311096" y="3404904"/>
                  </a:cubicBezTo>
                  <a:close/>
                </a:path>
              </a:pathLst>
            </a:custGeom>
            <a:solidFill>
              <a:srgbClr val="000000">
                <a:alpha val="0"/>
              </a:srgbClr>
            </a:solidFill>
            <a:ln w="12700">
              <a:solidFill>
                <a:srgbClr val="000000"/>
              </a:solidFill>
            </a:ln>
          </p:spPr>
        </p:sp>
      </p:grpSp>
      <p:sp>
        <p:nvSpPr>
          <p:cNvPr name="TextBox 6" id="6"/>
          <p:cNvSpPr txBox="true"/>
          <p:nvPr/>
        </p:nvSpPr>
        <p:spPr>
          <a:xfrm rot="0">
            <a:off x="1028700" y="2876773"/>
            <a:ext cx="12247797" cy="5997319"/>
          </a:xfrm>
          <a:prstGeom prst="rect">
            <a:avLst/>
          </a:prstGeom>
        </p:spPr>
        <p:txBody>
          <a:bodyPr anchor="t" rtlCol="false" tIns="0" lIns="0" bIns="0" rIns="0">
            <a:spAutoFit/>
          </a:bodyPr>
          <a:lstStyle/>
          <a:p>
            <a:pPr algn="l">
              <a:lnSpc>
                <a:spcPts val="5964"/>
              </a:lnSpc>
            </a:pPr>
            <a:r>
              <a:rPr lang="en-US" sz="4260">
                <a:solidFill>
                  <a:srgbClr val="FFFFFF"/>
                </a:solidFill>
                <a:latin typeface="Ivy Journal 2"/>
                <a:ea typeface="Ivy Journal 2"/>
                <a:cs typeface="Ivy Journal 2"/>
                <a:sym typeface="Ivy Journal 2"/>
              </a:rPr>
              <a:t>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43555"/>
        </a:solidFill>
      </p:bgPr>
    </p:bg>
    <p:spTree>
      <p:nvGrpSpPr>
        <p:cNvPr id="1" name=""/>
        <p:cNvGrpSpPr/>
        <p:nvPr/>
      </p:nvGrpSpPr>
      <p:grpSpPr>
        <a:xfrm>
          <a:off x="0" y="0"/>
          <a:ext cx="0" cy="0"/>
          <a:chOff x="0" y="0"/>
          <a:chExt cx="0" cy="0"/>
        </a:xfrm>
      </p:grpSpPr>
      <p:sp>
        <p:nvSpPr>
          <p:cNvPr name="TextBox 2" id="2"/>
          <p:cNvSpPr txBox="true"/>
          <p:nvPr/>
        </p:nvSpPr>
        <p:spPr>
          <a:xfrm rot="0">
            <a:off x="1028700" y="2876773"/>
            <a:ext cx="12247797" cy="5997319"/>
          </a:xfrm>
          <a:prstGeom prst="rect">
            <a:avLst/>
          </a:prstGeom>
        </p:spPr>
        <p:txBody>
          <a:bodyPr anchor="t" rtlCol="false" tIns="0" lIns="0" bIns="0" rIns="0">
            <a:spAutoFit/>
          </a:bodyPr>
          <a:lstStyle/>
          <a:p>
            <a:pPr algn="l">
              <a:lnSpc>
                <a:spcPts val="5964"/>
              </a:lnSpc>
            </a:pPr>
            <a:r>
              <a:rPr lang="en-US" sz="4260">
                <a:solidFill>
                  <a:srgbClr val="FFFFFF"/>
                </a:solidFill>
                <a:latin typeface="Ivy Journal 2"/>
                <a:ea typeface="Ivy Journal 2"/>
                <a:cs typeface="Ivy Journal 2"/>
                <a:sym typeface="Ivy Journal 2"/>
              </a:rPr>
              <a:t>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a:t>
            </a:r>
          </a:p>
        </p:txBody>
      </p:sp>
      <p:sp>
        <p:nvSpPr>
          <p:cNvPr name="Freeform 3" id="3"/>
          <p:cNvSpPr/>
          <p:nvPr/>
        </p:nvSpPr>
        <p:spPr>
          <a:xfrm flipH="false" flipV="false" rot="0">
            <a:off x="14854246" y="0"/>
            <a:ext cx="6867509" cy="10287000"/>
          </a:xfrm>
          <a:custGeom>
            <a:avLst/>
            <a:gdLst/>
            <a:ahLst/>
            <a:cxnLst/>
            <a:rect r="r" b="b" t="t" l="l"/>
            <a:pathLst>
              <a:path h="10287000" w="6867509">
                <a:moveTo>
                  <a:pt x="0" y="0"/>
                </a:moveTo>
                <a:lnTo>
                  <a:pt x="6867508" y="0"/>
                </a:lnTo>
                <a:lnTo>
                  <a:pt x="6867508" y="10287000"/>
                </a:lnTo>
                <a:lnTo>
                  <a:pt x="0" y="10287000"/>
                </a:lnTo>
                <a:lnTo>
                  <a:pt x="0" y="0"/>
                </a:lnTo>
                <a:close/>
              </a:path>
            </a:pathLst>
          </a:custGeom>
          <a:blipFill>
            <a:blip r:embed="rId2"/>
            <a:stretch>
              <a:fillRect l="-49878" t="0" r="-105" b="0"/>
            </a:stretch>
          </a:blipFill>
        </p:spPr>
      </p:sp>
      <p:sp>
        <p:nvSpPr>
          <p:cNvPr name="TextBox 4" id="4"/>
          <p:cNvSpPr txBox="true"/>
          <p:nvPr/>
        </p:nvSpPr>
        <p:spPr>
          <a:xfrm rot="0">
            <a:off x="1028700" y="712272"/>
            <a:ext cx="15283178" cy="1703704"/>
          </a:xfrm>
          <a:prstGeom prst="rect">
            <a:avLst/>
          </a:prstGeom>
        </p:spPr>
        <p:txBody>
          <a:bodyPr anchor="t" rtlCol="false" tIns="0" lIns="0" bIns="0" rIns="0">
            <a:spAutoFit/>
          </a:bodyPr>
          <a:lstStyle/>
          <a:p>
            <a:pPr algn="l">
              <a:lnSpc>
                <a:spcPts val="13720"/>
              </a:lnSpc>
            </a:pPr>
            <a:r>
              <a:rPr lang="en-US" sz="9800">
                <a:solidFill>
                  <a:srgbClr val="FFFFFF"/>
                </a:solidFill>
                <a:latin typeface="Ivy Journal 1"/>
                <a:ea typeface="Ivy Journal 1"/>
                <a:cs typeface="Ivy Journal 1"/>
                <a:sym typeface="Ivy Journal 1"/>
              </a:rPr>
              <a:t>Put your title here</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243555"/>
        </a:solidFill>
      </p:bgPr>
    </p:bg>
    <p:spTree>
      <p:nvGrpSpPr>
        <p:cNvPr id="1" name=""/>
        <p:cNvGrpSpPr/>
        <p:nvPr/>
      </p:nvGrpSpPr>
      <p:grpSpPr>
        <a:xfrm>
          <a:off x="0" y="0"/>
          <a:ext cx="0" cy="0"/>
          <a:chOff x="0" y="0"/>
          <a:chExt cx="0" cy="0"/>
        </a:xfrm>
      </p:grpSpPr>
      <p:sp>
        <p:nvSpPr>
          <p:cNvPr name="TextBox 2" id="2"/>
          <p:cNvSpPr txBox="true"/>
          <p:nvPr/>
        </p:nvSpPr>
        <p:spPr>
          <a:xfrm rot="0">
            <a:off x="1028700" y="712272"/>
            <a:ext cx="15283178" cy="1703704"/>
          </a:xfrm>
          <a:prstGeom prst="rect">
            <a:avLst/>
          </a:prstGeom>
        </p:spPr>
        <p:txBody>
          <a:bodyPr anchor="t" rtlCol="false" tIns="0" lIns="0" bIns="0" rIns="0">
            <a:spAutoFit/>
          </a:bodyPr>
          <a:lstStyle/>
          <a:p>
            <a:pPr algn="l">
              <a:lnSpc>
                <a:spcPts val="13720"/>
              </a:lnSpc>
            </a:pPr>
            <a:r>
              <a:rPr lang="en-US" sz="9800">
                <a:solidFill>
                  <a:srgbClr val="FFFFFF"/>
                </a:solidFill>
                <a:latin typeface="Ivy Journal 1"/>
                <a:ea typeface="Ivy Journal 1"/>
                <a:cs typeface="Ivy Journal 1"/>
                <a:sym typeface="Ivy Journal 1"/>
              </a:rPr>
              <a:t>Put your title here</a:t>
            </a:r>
          </a:p>
        </p:txBody>
      </p:sp>
      <p:grpSp>
        <p:nvGrpSpPr>
          <p:cNvPr name="Group 3" id="3"/>
          <p:cNvGrpSpPr>
            <a:grpSpLocks noChangeAspect="true"/>
          </p:cNvGrpSpPr>
          <p:nvPr/>
        </p:nvGrpSpPr>
        <p:grpSpPr>
          <a:xfrm rot="2700000">
            <a:off x="13611189" y="5702868"/>
            <a:ext cx="4084089" cy="4084089"/>
            <a:chOff x="0" y="0"/>
            <a:chExt cx="13884457" cy="13884457"/>
          </a:xfrm>
        </p:grpSpPr>
        <p:sp>
          <p:nvSpPr>
            <p:cNvPr name="Freeform 4" id="4"/>
            <p:cNvSpPr/>
            <p:nvPr/>
          </p:nvSpPr>
          <p:spPr>
            <a:xfrm flipH="false" flipV="false" rot="0">
              <a:off x="0" y="0"/>
              <a:ext cx="13884458" cy="13884456"/>
            </a:xfrm>
            <a:custGeom>
              <a:avLst/>
              <a:gdLst/>
              <a:ahLst/>
              <a:cxnLst/>
              <a:rect r="r" b="b" t="t" l="l"/>
              <a:pathLst>
                <a:path h="13884456" w="13884458">
                  <a:moveTo>
                    <a:pt x="4458353" y="12865749"/>
                  </a:moveTo>
                  <a:cubicBezTo>
                    <a:pt x="5096990" y="13495589"/>
                    <a:pt x="5974246" y="13884456"/>
                    <a:pt x="6942229" y="13884456"/>
                  </a:cubicBezTo>
                  <a:cubicBezTo>
                    <a:pt x="7910212" y="13884456"/>
                    <a:pt x="8787468" y="13495589"/>
                    <a:pt x="9426104" y="12865749"/>
                  </a:cubicBezTo>
                  <a:cubicBezTo>
                    <a:pt x="10047608" y="12252805"/>
                    <a:pt x="10443497" y="11411277"/>
                    <a:pt x="10477508" y="10477508"/>
                  </a:cubicBezTo>
                  <a:cubicBezTo>
                    <a:pt x="11411276" y="10443497"/>
                    <a:pt x="12252806" y="10047609"/>
                    <a:pt x="12865750" y="9426103"/>
                  </a:cubicBezTo>
                  <a:cubicBezTo>
                    <a:pt x="13495590" y="8787466"/>
                    <a:pt x="13884458" y="7910209"/>
                    <a:pt x="13884458" y="6942229"/>
                  </a:cubicBezTo>
                  <a:cubicBezTo>
                    <a:pt x="13884458" y="5974249"/>
                    <a:pt x="13495590" y="5096991"/>
                    <a:pt x="12865750" y="4458354"/>
                  </a:cubicBezTo>
                  <a:cubicBezTo>
                    <a:pt x="12252806" y="3836848"/>
                    <a:pt x="11411279" y="3440960"/>
                    <a:pt x="10477509" y="3406949"/>
                  </a:cubicBezTo>
                  <a:cubicBezTo>
                    <a:pt x="10443499" y="2473180"/>
                    <a:pt x="10047611" y="1631653"/>
                    <a:pt x="9426105" y="1018709"/>
                  </a:cubicBezTo>
                  <a:cubicBezTo>
                    <a:pt x="8787467" y="388868"/>
                    <a:pt x="7910210" y="0"/>
                    <a:pt x="6942227" y="0"/>
                  </a:cubicBezTo>
                  <a:cubicBezTo>
                    <a:pt x="5974245" y="0"/>
                    <a:pt x="5096990" y="388868"/>
                    <a:pt x="4458353" y="1018708"/>
                  </a:cubicBezTo>
                  <a:cubicBezTo>
                    <a:pt x="3836848" y="1631652"/>
                    <a:pt x="3440959" y="2473179"/>
                    <a:pt x="3406947" y="3406948"/>
                  </a:cubicBezTo>
                  <a:cubicBezTo>
                    <a:pt x="2473179" y="3440959"/>
                    <a:pt x="1631651" y="3836848"/>
                    <a:pt x="1018706" y="4458353"/>
                  </a:cubicBezTo>
                  <a:cubicBezTo>
                    <a:pt x="388868" y="5096991"/>
                    <a:pt x="0" y="5974246"/>
                    <a:pt x="0" y="6942227"/>
                  </a:cubicBezTo>
                  <a:cubicBezTo>
                    <a:pt x="0" y="7910209"/>
                    <a:pt x="388868" y="8787465"/>
                    <a:pt x="1018708" y="9426101"/>
                  </a:cubicBezTo>
                  <a:cubicBezTo>
                    <a:pt x="1631652" y="10047607"/>
                    <a:pt x="2473179" y="10443495"/>
                    <a:pt x="3406948" y="10477505"/>
                  </a:cubicBezTo>
                  <a:cubicBezTo>
                    <a:pt x="3440960" y="11411278"/>
                    <a:pt x="3836848" y="12252805"/>
                    <a:pt x="4458353" y="12865749"/>
                  </a:cubicBezTo>
                  <a:close/>
                </a:path>
              </a:pathLst>
            </a:custGeom>
            <a:solidFill>
              <a:srgbClr val="CEE1E1"/>
            </a:solidFill>
          </p:spPr>
        </p:sp>
        <p:sp>
          <p:nvSpPr>
            <p:cNvPr name="Freeform 5" id="5"/>
            <p:cNvSpPr/>
            <p:nvPr/>
          </p:nvSpPr>
          <p:spPr>
            <a:xfrm flipH="false" flipV="false" rot="0">
              <a:off x="84228" y="84228"/>
              <a:ext cx="13716000" cy="13716000"/>
            </a:xfrm>
            <a:custGeom>
              <a:avLst/>
              <a:gdLst/>
              <a:ahLst/>
              <a:cxnLst/>
              <a:rect r="r" b="b" t="t" l="l"/>
              <a:pathLst>
                <a:path h="13716000" w="13716000">
                  <a:moveTo>
                    <a:pt x="10311096" y="3404904"/>
                  </a:moveTo>
                  <a:cubicBezTo>
                    <a:pt x="10284951" y="1520003"/>
                    <a:pt x="8749116" y="0"/>
                    <a:pt x="6857999" y="0"/>
                  </a:cubicBezTo>
                  <a:cubicBezTo>
                    <a:pt x="4966883" y="0"/>
                    <a:pt x="3431049" y="1520003"/>
                    <a:pt x="3404904" y="3404904"/>
                  </a:cubicBezTo>
                  <a:cubicBezTo>
                    <a:pt x="1520003" y="3431051"/>
                    <a:pt x="0" y="4966886"/>
                    <a:pt x="0" y="6857999"/>
                  </a:cubicBezTo>
                  <a:cubicBezTo>
                    <a:pt x="0" y="8749113"/>
                    <a:pt x="1520003" y="10284950"/>
                    <a:pt x="3404904" y="10311096"/>
                  </a:cubicBezTo>
                  <a:cubicBezTo>
                    <a:pt x="3431049" y="12195998"/>
                    <a:pt x="4966885" y="13715999"/>
                    <a:pt x="6857999" y="13715999"/>
                  </a:cubicBezTo>
                  <a:cubicBezTo>
                    <a:pt x="8749114" y="13715999"/>
                    <a:pt x="10284951" y="12195999"/>
                    <a:pt x="10311096" y="10311096"/>
                  </a:cubicBezTo>
                  <a:cubicBezTo>
                    <a:pt x="12195998" y="10284950"/>
                    <a:pt x="13715999" y="8749114"/>
                    <a:pt x="13715999" y="6858001"/>
                  </a:cubicBezTo>
                  <a:cubicBezTo>
                    <a:pt x="13715999" y="4966888"/>
                    <a:pt x="12195996" y="3431051"/>
                    <a:pt x="10311096" y="3404904"/>
                  </a:cubicBezTo>
                  <a:close/>
                </a:path>
              </a:pathLst>
            </a:custGeom>
            <a:solidFill>
              <a:srgbClr val="000000">
                <a:alpha val="0"/>
              </a:srgbClr>
            </a:solidFill>
            <a:ln w="12700">
              <a:solidFill>
                <a:srgbClr val="000000"/>
              </a:solidFill>
            </a:ln>
          </p:spPr>
        </p:sp>
      </p:grpSp>
      <p:sp>
        <p:nvSpPr>
          <p:cNvPr name="TextBox 6" id="6"/>
          <p:cNvSpPr txBox="true"/>
          <p:nvPr/>
        </p:nvSpPr>
        <p:spPr>
          <a:xfrm rot="0">
            <a:off x="1028700" y="2876773"/>
            <a:ext cx="12247797" cy="5997319"/>
          </a:xfrm>
          <a:prstGeom prst="rect">
            <a:avLst/>
          </a:prstGeom>
        </p:spPr>
        <p:txBody>
          <a:bodyPr anchor="t" rtlCol="false" tIns="0" lIns="0" bIns="0" rIns="0">
            <a:spAutoFit/>
          </a:bodyPr>
          <a:lstStyle/>
          <a:p>
            <a:pPr algn="l">
              <a:lnSpc>
                <a:spcPts val="5964"/>
              </a:lnSpc>
            </a:pPr>
            <a:r>
              <a:rPr lang="en-US" sz="4260">
                <a:solidFill>
                  <a:srgbClr val="FFFFFF"/>
                </a:solidFill>
                <a:latin typeface="Ivy Journal 2"/>
                <a:ea typeface="Ivy Journal 2"/>
                <a:cs typeface="Ivy Journal 2"/>
                <a:sym typeface="Ivy Journal 2"/>
              </a:rPr>
              <a:t>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43555"/>
        </a:solidFill>
      </p:bgPr>
    </p:bg>
    <p:spTree>
      <p:nvGrpSpPr>
        <p:cNvPr id="1" name=""/>
        <p:cNvGrpSpPr/>
        <p:nvPr/>
      </p:nvGrpSpPr>
      <p:grpSpPr>
        <a:xfrm>
          <a:off x="0" y="0"/>
          <a:ext cx="0" cy="0"/>
          <a:chOff x="0" y="0"/>
          <a:chExt cx="0" cy="0"/>
        </a:xfrm>
      </p:grpSpPr>
      <p:sp>
        <p:nvSpPr>
          <p:cNvPr name="TextBox 2" id="2"/>
          <p:cNvSpPr txBox="true"/>
          <p:nvPr/>
        </p:nvSpPr>
        <p:spPr>
          <a:xfrm rot="0">
            <a:off x="1028700" y="712272"/>
            <a:ext cx="15283178" cy="1703704"/>
          </a:xfrm>
          <a:prstGeom prst="rect">
            <a:avLst/>
          </a:prstGeom>
        </p:spPr>
        <p:txBody>
          <a:bodyPr anchor="t" rtlCol="false" tIns="0" lIns="0" bIns="0" rIns="0">
            <a:spAutoFit/>
          </a:bodyPr>
          <a:lstStyle/>
          <a:p>
            <a:pPr algn="l">
              <a:lnSpc>
                <a:spcPts val="13720"/>
              </a:lnSpc>
            </a:pPr>
            <a:r>
              <a:rPr lang="en-US" sz="9800">
                <a:solidFill>
                  <a:srgbClr val="FFFFFF"/>
                </a:solidFill>
                <a:latin typeface="Ivy Journal 1"/>
                <a:ea typeface="Ivy Journal 1"/>
                <a:cs typeface="Ivy Journal 1"/>
                <a:sym typeface="Ivy Journal 1"/>
              </a:rPr>
              <a:t>Put your title here</a:t>
            </a:r>
          </a:p>
        </p:txBody>
      </p:sp>
      <p:sp>
        <p:nvSpPr>
          <p:cNvPr name="TextBox 3" id="3"/>
          <p:cNvSpPr txBox="true"/>
          <p:nvPr/>
        </p:nvSpPr>
        <p:spPr>
          <a:xfrm rot="0">
            <a:off x="1028700" y="2876773"/>
            <a:ext cx="12247797" cy="5997319"/>
          </a:xfrm>
          <a:prstGeom prst="rect">
            <a:avLst/>
          </a:prstGeom>
        </p:spPr>
        <p:txBody>
          <a:bodyPr anchor="t" rtlCol="false" tIns="0" lIns="0" bIns="0" rIns="0">
            <a:spAutoFit/>
          </a:bodyPr>
          <a:lstStyle/>
          <a:p>
            <a:pPr algn="l">
              <a:lnSpc>
                <a:spcPts val="5964"/>
              </a:lnSpc>
            </a:pPr>
            <a:r>
              <a:rPr lang="en-US" sz="4260">
                <a:solidFill>
                  <a:srgbClr val="FFFFFF"/>
                </a:solidFill>
                <a:latin typeface="Ivy Journal 2"/>
                <a:ea typeface="Ivy Journal 2"/>
                <a:cs typeface="Ivy Journal 2"/>
                <a:sym typeface="Ivy Journal 2"/>
              </a:rPr>
              <a:t>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a:t>
            </a:r>
          </a:p>
        </p:txBody>
      </p:sp>
      <p:sp>
        <p:nvSpPr>
          <p:cNvPr name="Freeform 4" id="4"/>
          <p:cNvSpPr/>
          <p:nvPr/>
        </p:nvSpPr>
        <p:spPr>
          <a:xfrm flipH="false" flipV="false" rot="0">
            <a:off x="13871427" y="6116363"/>
            <a:ext cx="3387873" cy="3389794"/>
          </a:xfrm>
          <a:custGeom>
            <a:avLst/>
            <a:gdLst/>
            <a:ahLst/>
            <a:cxnLst/>
            <a:rect r="r" b="b" t="t" l="l"/>
            <a:pathLst>
              <a:path h="3389794" w="3387873">
                <a:moveTo>
                  <a:pt x="0" y="0"/>
                </a:moveTo>
                <a:lnTo>
                  <a:pt x="3387873" y="0"/>
                </a:lnTo>
                <a:lnTo>
                  <a:pt x="3387873" y="3389794"/>
                </a:lnTo>
                <a:lnTo>
                  <a:pt x="0" y="3389794"/>
                </a:lnTo>
                <a:lnTo>
                  <a:pt x="0" y="0"/>
                </a:lnTo>
                <a:close/>
              </a:path>
            </a:pathLst>
          </a:custGeom>
          <a:blipFill>
            <a:blip r:embed="rId2"/>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43555"/>
        </a:solidFill>
      </p:bgPr>
    </p:bg>
    <p:spTree>
      <p:nvGrpSpPr>
        <p:cNvPr id="1" name=""/>
        <p:cNvGrpSpPr/>
        <p:nvPr/>
      </p:nvGrpSpPr>
      <p:grpSpPr>
        <a:xfrm>
          <a:off x="0" y="0"/>
          <a:ext cx="0" cy="0"/>
          <a:chOff x="0" y="0"/>
          <a:chExt cx="0" cy="0"/>
        </a:xfrm>
      </p:grpSpPr>
      <p:sp>
        <p:nvSpPr>
          <p:cNvPr name="TextBox 2" id="2"/>
          <p:cNvSpPr txBox="true"/>
          <p:nvPr/>
        </p:nvSpPr>
        <p:spPr>
          <a:xfrm rot="0">
            <a:off x="1028700" y="2876773"/>
            <a:ext cx="12247797" cy="5997319"/>
          </a:xfrm>
          <a:prstGeom prst="rect">
            <a:avLst/>
          </a:prstGeom>
        </p:spPr>
        <p:txBody>
          <a:bodyPr anchor="t" rtlCol="false" tIns="0" lIns="0" bIns="0" rIns="0">
            <a:spAutoFit/>
          </a:bodyPr>
          <a:lstStyle/>
          <a:p>
            <a:pPr algn="l">
              <a:lnSpc>
                <a:spcPts val="5964"/>
              </a:lnSpc>
            </a:pPr>
            <a:r>
              <a:rPr lang="en-US" sz="4260">
                <a:solidFill>
                  <a:srgbClr val="FFFFFF"/>
                </a:solidFill>
                <a:latin typeface="Ivy Journal 2"/>
                <a:ea typeface="Ivy Journal 2"/>
                <a:cs typeface="Ivy Journal 2"/>
                <a:sym typeface="Ivy Journal 2"/>
              </a:rPr>
              <a:t>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a:t>
            </a:r>
          </a:p>
        </p:txBody>
      </p:sp>
      <p:sp>
        <p:nvSpPr>
          <p:cNvPr name="Freeform 3" id="3"/>
          <p:cNvSpPr/>
          <p:nvPr/>
        </p:nvSpPr>
        <p:spPr>
          <a:xfrm flipH="false" flipV="false" rot="0">
            <a:off x="14854246" y="0"/>
            <a:ext cx="6867509" cy="10287000"/>
          </a:xfrm>
          <a:custGeom>
            <a:avLst/>
            <a:gdLst/>
            <a:ahLst/>
            <a:cxnLst/>
            <a:rect r="r" b="b" t="t" l="l"/>
            <a:pathLst>
              <a:path h="10287000" w="6867509">
                <a:moveTo>
                  <a:pt x="0" y="0"/>
                </a:moveTo>
                <a:lnTo>
                  <a:pt x="6867508" y="0"/>
                </a:lnTo>
                <a:lnTo>
                  <a:pt x="6867508" y="10287000"/>
                </a:lnTo>
                <a:lnTo>
                  <a:pt x="0" y="10287000"/>
                </a:lnTo>
                <a:lnTo>
                  <a:pt x="0" y="0"/>
                </a:lnTo>
                <a:close/>
              </a:path>
            </a:pathLst>
          </a:custGeom>
          <a:blipFill>
            <a:blip r:embed="rId2"/>
            <a:stretch>
              <a:fillRect l="-49878" t="0" r="-105" b="0"/>
            </a:stretch>
          </a:blipFill>
        </p:spPr>
      </p:sp>
      <p:sp>
        <p:nvSpPr>
          <p:cNvPr name="TextBox 4" id="4"/>
          <p:cNvSpPr txBox="true"/>
          <p:nvPr/>
        </p:nvSpPr>
        <p:spPr>
          <a:xfrm rot="0">
            <a:off x="1028700" y="712272"/>
            <a:ext cx="15283178" cy="1703704"/>
          </a:xfrm>
          <a:prstGeom prst="rect">
            <a:avLst/>
          </a:prstGeom>
        </p:spPr>
        <p:txBody>
          <a:bodyPr anchor="t" rtlCol="false" tIns="0" lIns="0" bIns="0" rIns="0">
            <a:spAutoFit/>
          </a:bodyPr>
          <a:lstStyle/>
          <a:p>
            <a:pPr algn="l">
              <a:lnSpc>
                <a:spcPts val="13720"/>
              </a:lnSpc>
            </a:pPr>
            <a:r>
              <a:rPr lang="en-US" sz="9800">
                <a:solidFill>
                  <a:srgbClr val="FFFFFF"/>
                </a:solidFill>
                <a:latin typeface="Ivy Journal 1"/>
                <a:ea typeface="Ivy Journal 1"/>
                <a:cs typeface="Ivy Journal 1"/>
                <a:sym typeface="Ivy Journal 1"/>
              </a:rPr>
              <a:t>Put your title here</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243555"/>
        </a:solidFill>
      </p:bgPr>
    </p:bg>
    <p:spTree>
      <p:nvGrpSpPr>
        <p:cNvPr id="1" name=""/>
        <p:cNvGrpSpPr/>
        <p:nvPr/>
      </p:nvGrpSpPr>
      <p:grpSpPr>
        <a:xfrm>
          <a:off x="0" y="0"/>
          <a:ext cx="0" cy="0"/>
          <a:chOff x="0" y="0"/>
          <a:chExt cx="0" cy="0"/>
        </a:xfrm>
      </p:grpSpPr>
      <p:sp>
        <p:nvSpPr>
          <p:cNvPr name="TextBox 2" id="2"/>
          <p:cNvSpPr txBox="true"/>
          <p:nvPr/>
        </p:nvSpPr>
        <p:spPr>
          <a:xfrm rot="0">
            <a:off x="1028700" y="712272"/>
            <a:ext cx="15283178" cy="1703704"/>
          </a:xfrm>
          <a:prstGeom prst="rect">
            <a:avLst/>
          </a:prstGeom>
        </p:spPr>
        <p:txBody>
          <a:bodyPr anchor="t" rtlCol="false" tIns="0" lIns="0" bIns="0" rIns="0">
            <a:spAutoFit/>
          </a:bodyPr>
          <a:lstStyle/>
          <a:p>
            <a:pPr algn="l">
              <a:lnSpc>
                <a:spcPts val="13720"/>
              </a:lnSpc>
            </a:pPr>
            <a:r>
              <a:rPr lang="en-US" sz="9800">
                <a:solidFill>
                  <a:srgbClr val="FFFFFF"/>
                </a:solidFill>
                <a:latin typeface="Ivy Journal 1"/>
                <a:ea typeface="Ivy Journal 1"/>
                <a:cs typeface="Ivy Journal 1"/>
                <a:sym typeface="Ivy Journal 1"/>
              </a:rPr>
              <a:t>Put your title here</a:t>
            </a:r>
          </a:p>
        </p:txBody>
      </p:sp>
      <p:grpSp>
        <p:nvGrpSpPr>
          <p:cNvPr name="Group 3" id="3"/>
          <p:cNvGrpSpPr>
            <a:grpSpLocks noChangeAspect="true"/>
          </p:cNvGrpSpPr>
          <p:nvPr/>
        </p:nvGrpSpPr>
        <p:grpSpPr>
          <a:xfrm rot="2700000">
            <a:off x="13611189" y="5702868"/>
            <a:ext cx="4084089" cy="4084089"/>
            <a:chOff x="0" y="0"/>
            <a:chExt cx="13884457" cy="13884457"/>
          </a:xfrm>
        </p:grpSpPr>
        <p:sp>
          <p:nvSpPr>
            <p:cNvPr name="Freeform 4" id="4"/>
            <p:cNvSpPr/>
            <p:nvPr/>
          </p:nvSpPr>
          <p:spPr>
            <a:xfrm flipH="false" flipV="false" rot="0">
              <a:off x="0" y="0"/>
              <a:ext cx="13884458" cy="13884456"/>
            </a:xfrm>
            <a:custGeom>
              <a:avLst/>
              <a:gdLst/>
              <a:ahLst/>
              <a:cxnLst/>
              <a:rect r="r" b="b" t="t" l="l"/>
              <a:pathLst>
                <a:path h="13884456" w="13884458">
                  <a:moveTo>
                    <a:pt x="4458353" y="12865749"/>
                  </a:moveTo>
                  <a:cubicBezTo>
                    <a:pt x="5096990" y="13495589"/>
                    <a:pt x="5974246" y="13884456"/>
                    <a:pt x="6942229" y="13884456"/>
                  </a:cubicBezTo>
                  <a:cubicBezTo>
                    <a:pt x="7910212" y="13884456"/>
                    <a:pt x="8787468" y="13495589"/>
                    <a:pt x="9426104" y="12865749"/>
                  </a:cubicBezTo>
                  <a:cubicBezTo>
                    <a:pt x="10047608" y="12252805"/>
                    <a:pt x="10443497" y="11411277"/>
                    <a:pt x="10477508" y="10477508"/>
                  </a:cubicBezTo>
                  <a:cubicBezTo>
                    <a:pt x="11411276" y="10443497"/>
                    <a:pt x="12252806" y="10047609"/>
                    <a:pt x="12865750" y="9426103"/>
                  </a:cubicBezTo>
                  <a:cubicBezTo>
                    <a:pt x="13495590" y="8787466"/>
                    <a:pt x="13884458" y="7910209"/>
                    <a:pt x="13884458" y="6942229"/>
                  </a:cubicBezTo>
                  <a:cubicBezTo>
                    <a:pt x="13884458" y="5974249"/>
                    <a:pt x="13495590" y="5096991"/>
                    <a:pt x="12865750" y="4458354"/>
                  </a:cubicBezTo>
                  <a:cubicBezTo>
                    <a:pt x="12252806" y="3836848"/>
                    <a:pt x="11411279" y="3440960"/>
                    <a:pt x="10477509" y="3406949"/>
                  </a:cubicBezTo>
                  <a:cubicBezTo>
                    <a:pt x="10443499" y="2473180"/>
                    <a:pt x="10047611" y="1631653"/>
                    <a:pt x="9426105" y="1018709"/>
                  </a:cubicBezTo>
                  <a:cubicBezTo>
                    <a:pt x="8787467" y="388868"/>
                    <a:pt x="7910210" y="0"/>
                    <a:pt x="6942227" y="0"/>
                  </a:cubicBezTo>
                  <a:cubicBezTo>
                    <a:pt x="5974245" y="0"/>
                    <a:pt x="5096990" y="388868"/>
                    <a:pt x="4458353" y="1018708"/>
                  </a:cubicBezTo>
                  <a:cubicBezTo>
                    <a:pt x="3836848" y="1631652"/>
                    <a:pt x="3440959" y="2473179"/>
                    <a:pt x="3406947" y="3406948"/>
                  </a:cubicBezTo>
                  <a:cubicBezTo>
                    <a:pt x="2473179" y="3440959"/>
                    <a:pt x="1631651" y="3836848"/>
                    <a:pt x="1018706" y="4458353"/>
                  </a:cubicBezTo>
                  <a:cubicBezTo>
                    <a:pt x="388868" y="5096991"/>
                    <a:pt x="0" y="5974246"/>
                    <a:pt x="0" y="6942227"/>
                  </a:cubicBezTo>
                  <a:cubicBezTo>
                    <a:pt x="0" y="7910209"/>
                    <a:pt x="388868" y="8787465"/>
                    <a:pt x="1018708" y="9426101"/>
                  </a:cubicBezTo>
                  <a:cubicBezTo>
                    <a:pt x="1631652" y="10047607"/>
                    <a:pt x="2473179" y="10443495"/>
                    <a:pt x="3406948" y="10477505"/>
                  </a:cubicBezTo>
                  <a:cubicBezTo>
                    <a:pt x="3440960" y="11411278"/>
                    <a:pt x="3836848" y="12252805"/>
                    <a:pt x="4458353" y="12865749"/>
                  </a:cubicBezTo>
                  <a:close/>
                </a:path>
              </a:pathLst>
            </a:custGeom>
            <a:solidFill>
              <a:srgbClr val="CEE1E1"/>
            </a:solidFill>
          </p:spPr>
        </p:sp>
        <p:sp>
          <p:nvSpPr>
            <p:cNvPr name="Freeform 5" id="5"/>
            <p:cNvSpPr/>
            <p:nvPr/>
          </p:nvSpPr>
          <p:spPr>
            <a:xfrm flipH="false" flipV="false" rot="0">
              <a:off x="84228" y="84228"/>
              <a:ext cx="13716000" cy="13716000"/>
            </a:xfrm>
            <a:custGeom>
              <a:avLst/>
              <a:gdLst/>
              <a:ahLst/>
              <a:cxnLst/>
              <a:rect r="r" b="b" t="t" l="l"/>
              <a:pathLst>
                <a:path h="13716000" w="13716000">
                  <a:moveTo>
                    <a:pt x="10311096" y="3404904"/>
                  </a:moveTo>
                  <a:cubicBezTo>
                    <a:pt x="10284951" y="1520003"/>
                    <a:pt x="8749116" y="0"/>
                    <a:pt x="6857999" y="0"/>
                  </a:cubicBezTo>
                  <a:cubicBezTo>
                    <a:pt x="4966883" y="0"/>
                    <a:pt x="3431049" y="1520003"/>
                    <a:pt x="3404904" y="3404904"/>
                  </a:cubicBezTo>
                  <a:cubicBezTo>
                    <a:pt x="1520003" y="3431051"/>
                    <a:pt x="0" y="4966886"/>
                    <a:pt x="0" y="6857999"/>
                  </a:cubicBezTo>
                  <a:cubicBezTo>
                    <a:pt x="0" y="8749113"/>
                    <a:pt x="1520003" y="10284950"/>
                    <a:pt x="3404904" y="10311096"/>
                  </a:cubicBezTo>
                  <a:cubicBezTo>
                    <a:pt x="3431049" y="12195998"/>
                    <a:pt x="4966885" y="13715999"/>
                    <a:pt x="6857999" y="13715999"/>
                  </a:cubicBezTo>
                  <a:cubicBezTo>
                    <a:pt x="8749114" y="13715999"/>
                    <a:pt x="10284951" y="12195999"/>
                    <a:pt x="10311096" y="10311096"/>
                  </a:cubicBezTo>
                  <a:cubicBezTo>
                    <a:pt x="12195998" y="10284950"/>
                    <a:pt x="13715999" y="8749114"/>
                    <a:pt x="13715999" y="6858001"/>
                  </a:cubicBezTo>
                  <a:cubicBezTo>
                    <a:pt x="13715999" y="4966888"/>
                    <a:pt x="12195996" y="3431051"/>
                    <a:pt x="10311096" y="3404904"/>
                  </a:cubicBezTo>
                  <a:close/>
                </a:path>
              </a:pathLst>
            </a:custGeom>
            <a:solidFill>
              <a:srgbClr val="000000">
                <a:alpha val="0"/>
              </a:srgbClr>
            </a:solidFill>
            <a:ln w="12700">
              <a:solidFill>
                <a:srgbClr val="000000"/>
              </a:solidFill>
            </a:ln>
          </p:spPr>
        </p:sp>
      </p:grpSp>
      <p:sp>
        <p:nvSpPr>
          <p:cNvPr name="TextBox 6" id="6"/>
          <p:cNvSpPr txBox="true"/>
          <p:nvPr/>
        </p:nvSpPr>
        <p:spPr>
          <a:xfrm rot="0">
            <a:off x="1028700" y="2876773"/>
            <a:ext cx="12247797" cy="5997319"/>
          </a:xfrm>
          <a:prstGeom prst="rect">
            <a:avLst/>
          </a:prstGeom>
        </p:spPr>
        <p:txBody>
          <a:bodyPr anchor="t" rtlCol="false" tIns="0" lIns="0" bIns="0" rIns="0">
            <a:spAutoFit/>
          </a:bodyPr>
          <a:lstStyle/>
          <a:p>
            <a:pPr algn="l">
              <a:lnSpc>
                <a:spcPts val="5964"/>
              </a:lnSpc>
            </a:pPr>
            <a:r>
              <a:rPr lang="en-US" sz="4260">
                <a:solidFill>
                  <a:srgbClr val="FFFFFF"/>
                </a:solidFill>
                <a:latin typeface="Ivy Journal 2"/>
                <a:ea typeface="Ivy Journal 2"/>
                <a:cs typeface="Ivy Journal 2"/>
                <a:sym typeface="Ivy Journal 2"/>
              </a:rPr>
              <a:t>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243555"/>
        </a:solidFill>
      </p:bgPr>
    </p:bg>
    <p:spTree>
      <p:nvGrpSpPr>
        <p:cNvPr id="1" name=""/>
        <p:cNvGrpSpPr/>
        <p:nvPr/>
      </p:nvGrpSpPr>
      <p:grpSpPr>
        <a:xfrm>
          <a:off x="0" y="0"/>
          <a:ext cx="0" cy="0"/>
          <a:chOff x="0" y="0"/>
          <a:chExt cx="0" cy="0"/>
        </a:xfrm>
      </p:grpSpPr>
      <p:sp>
        <p:nvSpPr>
          <p:cNvPr name="TextBox 2" id="2"/>
          <p:cNvSpPr txBox="true"/>
          <p:nvPr/>
        </p:nvSpPr>
        <p:spPr>
          <a:xfrm rot="0">
            <a:off x="1028700" y="712272"/>
            <a:ext cx="15283178" cy="1703704"/>
          </a:xfrm>
          <a:prstGeom prst="rect">
            <a:avLst/>
          </a:prstGeom>
        </p:spPr>
        <p:txBody>
          <a:bodyPr anchor="t" rtlCol="false" tIns="0" lIns="0" bIns="0" rIns="0">
            <a:spAutoFit/>
          </a:bodyPr>
          <a:lstStyle/>
          <a:p>
            <a:pPr algn="l">
              <a:lnSpc>
                <a:spcPts val="13720"/>
              </a:lnSpc>
            </a:pPr>
            <a:r>
              <a:rPr lang="en-US" sz="9800">
                <a:solidFill>
                  <a:srgbClr val="FFFFFF"/>
                </a:solidFill>
                <a:latin typeface="Ivy Journal 1"/>
                <a:ea typeface="Ivy Journal 1"/>
                <a:cs typeface="Ivy Journal 1"/>
                <a:sym typeface="Ivy Journal 1"/>
              </a:rPr>
              <a:t>Put your title here</a:t>
            </a:r>
          </a:p>
        </p:txBody>
      </p:sp>
      <p:sp>
        <p:nvSpPr>
          <p:cNvPr name="TextBox 3" id="3"/>
          <p:cNvSpPr txBox="true"/>
          <p:nvPr/>
        </p:nvSpPr>
        <p:spPr>
          <a:xfrm rot="0">
            <a:off x="1028700" y="2876773"/>
            <a:ext cx="12247797" cy="5997319"/>
          </a:xfrm>
          <a:prstGeom prst="rect">
            <a:avLst/>
          </a:prstGeom>
        </p:spPr>
        <p:txBody>
          <a:bodyPr anchor="t" rtlCol="false" tIns="0" lIns="0" bIns="0" rIns="0">
            <a:spAutoFit/>
          </a:bodyPr>
          <a:lstStyle/>
          <a:p>
            <a:pPr algn="l">
              <a:lnSpc>
                <a:spcPts val="5964"/>
              </a:lnSpc>
            </a:pPr>
            <a:r>
              <a:rPr lang="en-US" sz="4260">
                <a:solidFill>
                  <a:srgbClr val="FFFFFF"/>
                </a:solidFill>
                <a:latin typeface="Ivy Journal 2"/>
                <a:ea typeface="Ivy Journal 2"/>
                <a:cs typeface="Ivy Journal 2"/>
                <a:sym typeface="Ivy Journal 2"/>
              </a:rPr>
              <a:t>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Place your info here </a:t>
            </a:r>
          </a:p>
        </p:txBody>
      </p:sp>
      <p:sp>
        <p:nvSpPr>
          <p:cNvPr name="Freeform 4" id="4"/>
          <p:cNvSpPr/>
          <p:nvPr/>
        </p:nvSpPr>
        <p:spPr>
          <a:xfrm flipH="false" flipV="false" rot="0">
            <a:off x="13871427" y="6116363"/>
            <a:ext cx="3387873" cy="3389794"/>
          </a:xfrm>
          <a:custGeom>
            <a:avLst/>
            <a:gdLst/>
            <a:ahLst/>
            <a:cxnLst/>
            <a:rect r="r" b="b" t="t" l="l"/>
            <a:pathLst>
              <a:path h="3389794" w="3387873">
                <a:moveTo>
                  <a:pt x="0" y="0"/>
                </a:moveTo>
                <a:lnTo>
                  <a:pt x="3387873" y="0"/>
                </a:lnTo>
                <a:lnTo>
                  <a:pt x="3387873" y="3389794"/>
                </a:lnTo>
                <a:lnTo>
                  <a:pt x="0" y="3389794"/>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DAGe685bfJ8</dc:identifier>
  <dcterms:modified xsi:type="dcterms:W3CDTF">2011-08-01T06:04:30Z</dcterms:modified>
  <cp:revision>1</cp:revision>
  <dc:title>Presentation Template</dc:title>
</cp:coreProperties>
</file>